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0E6FA1-AF85-4A18-9C2B-1CF623E2014A}">
  <a:tblStyle styleId="{1B0E6FA1-AF85-4A18-9C2B-1CF623E20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{1B0E6FA1-AF85-4A18-9C2B-1CF623E2014A}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